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4" r:id="rId8"/>
    <p:sldId id="265" r:id="rId9"/>
    <p:sldId id="263" r:id="rId10"/>
    <p:sldId id="273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3D8"/>
    <a:srgbClr val="D9D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15366-A79F-409F-9CB8-24D0CBA78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04558B-4704-4CCB-8267-63DDAFD68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C5DB51-9E7E-455B-A515-6A3156E3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C90003-9FB5-42D4-A740-67E2D9F57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2146A7-2906-4526-A25E-EDC4ACED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50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7A0FC-18DA-4B8D-892C-896C021E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E43256-5BFE-4F62-87B7-432C0BEF1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D89643-CDB0-43EE-B52B-BBC90D72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F8274C-0AD0-4704-81E3-6264129AC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FBA4E1-BAE2-478B-9821-5A0A7A68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26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3CD152-6E62-416A-A651-7BA3C9835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89CA32-0761-4B5C-AE97-439A9EFDD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DC8324-B053-458A-8481-53ECAE5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053C79-6335-44B1-860A-2030EBFD3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6BB3A-4FC3-4CE8-B459-FEB6D3AF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4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E788C-3D9B-45D8-8C4B-375F4B39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55B1CD-DB02-4BC1-99C8-9938EE53D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7BF8A-41DC-4699-90A8-3B1642AF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6ED621-F0F7-4468-84FC-8F220DF1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53736-D008-4537-B8AE-E89485CD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20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B5EE9-772C-4ACA-AF34-7FABC501D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A8C653-7615-4FDB-8A34-E10BC2E05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CA0312-F37F-4EF3-A9EC-DECAB6AFF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98A9CD-1279-4A1A-8E4C-B9C37624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330A31-D0FB-470E-9AAB-7E38B60C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87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C23F1-FC73-4E00-9D94-EE6ABA3F6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568C3C-01EA-4F4E-8E27-BDF66571A7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71ECAB-72FF-4E0E-8BD5-95FAFC4D0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CEC399-1069-4A66-AF5D-2C90543E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942E25-6F07-4E5B-BF0E-2F545B090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17DF37-B9DC-4DAD-9049-F29D8DB4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79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BFC97-0080-4178-B7D9-4D1522B20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3C9325-44E4-434B-A07E-DE71C08DC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9B28D-2053-437D-9A81-7554033D4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283412-2753-4A30-A500-A2045FF8C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4E961F-FB39-41D3-A316-ECC7B9D54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A47CEB-5927-4327-952C-07839875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224931-74F7-46DB-BBC3-3DD98C4EE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2A4544-5E20-47BF-8D5E-6C13FCC6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66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F6EC8-397E-44EF-870D-05B5FB18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E3386-F4CF-4537-939D-5663C3360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9D28A5-9C6A-44F8-BA07-B7AF31FA0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6C4E24-7631-4901-9DCB-4B30E878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53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661AD4-3BE5-48A5-8DFE-ECEAD28A2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C2AD6E-C7AB-43D6-95AE-73712C710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9AEE-4C2E-4040-9825-6C033A1EB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14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70E-838A-40F8-938A-48EE2305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315BB6-108F-44C9-962F-54D24A51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41EF89-DB01-42C2-8AB7-10C83E15D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024718-882B-4425-8737-4F32C5AE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D99245-1123-49F9-9C75-2274A8D0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96D243-BB0A-4076-B623-C973EB2E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21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5B726-229F-4C88-A21E-509A1D9AB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8C217A-9110-4F59-8125-BC034FF384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08E93F-32D2-4C3E-AF12-B7A94F824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45F576-0B76-4968-B4C0-11381B3C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A6765D-778F-450A-AC08-7A333E44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63459E-43D7-4FC5-8EA6-6646A034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64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AE1E4-C3E4-4EA9-AF7F-483E7AED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A9C4D9-083F-415A-9B63-A42BCC80A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9C2093-8887-49A1-8BCC-584A13BE5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72FDC-1243-4F5F-B111-46A4263FF436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70CDBC-37AB-4B9C-B9DF-18A1BEB17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1C29E-295B-4A8C-88C3-3C75D629B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D1751-A95B-4F8C-BD03-ECEBA29E7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27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643787-BC61-4902-BC12-3F658C093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4A9318-96BD-45E5-9E3B-E00991346B4C}"/>
              </a:ext>
            </a:extLst>
          </p:cNvPr>
          <p:cNvSpPr/>
          <p:nvPr/>
        </p:nvSpPr>
        <p:spPr>
          <a:xfrm>
            <a:off x="512956" y="858523"/>
            <a:ext cx="11173521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№5 «Березка»</a:t>
            </a:r>
            <a:b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ПРОЕКТ на тему:   «Здоровье – твоё богатство»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B00EA7-F732-4E53-A0EC-4D8AF0855C30}"/>
              </a:ext>
            </a:extLst>
          </p:cNvPr>
          <p:cNvSpPr/>
          <p:nvPr/>
        </p:nvSpPr>
        <p:spPr>
          <a:xfrm>
            <a:off x="9297825" y="5660923"/>
            <a:ext cx="1847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6658C3-C81E-4C41-877C-49F5BE77D23A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83A6F9-03B3-4518-9269-47E06DCAC45D}"/>
              </a:ext>
            </a:extLst>
          </p:cNvPr>
          <p:cNvSpPr/>
          <p:nvPr/>
        </p:nvSpPr>
        <p:spPr>
          <a:xfrm>
            <a:off x="4208585" y="2967335"/>
            <a:ext cx="19797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43BAF5E-33EF-44CF-9E28-19BA91178362}"/>
              </a:ext>
            </a:extLst>
          </p:cNvPr>
          <p:cNvSpPr/>
          <p:nvPr/>
        </p:nvSpPr>
        <p:spPr>
          <a:xfrm>
            <a:off x="6937397" y="5272515"/>
            <a:ext cx="44784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Разработала: Жмакина Анна Сергеевна Инструктор по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ФК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21DD1C5-18C0-4691-B47E-F8AB2B33C3C7}"/>
              </a:ext>
            </a:extLst>
          </p:cNvPr>
          <p:cNvSpPr/>
          <p:nvPr/>
        </p:nvSpPr>
        <p:spPr>
          <a:xfrm>
            <a:off x="5133218" y="5830200"/>
            <a:ext cx="155042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Сергач 2023г</a:t>
            </a: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F25870-BCF1-419E-87E0-BB137EFB4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879" y="2220648"/>
            <a:ext cx="3510240" cy="30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4326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C0543E-360E-40B8-861B-E65653684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23E71D-AC16-49CB-AC9C-F34B31AA2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1" t="2447" r="12256" b="9988"/>
          <a:stretch/>
        </p:blipFill>
        <p:spPr>
          <a:xfrm>
            <a:off x="1072663" y="1234241"/>
            <a:ext cx="3704950" cy="3017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EA7D3C-7804-4058-853F-CCBF7E7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28" b="31392"/>
          <a:stretch/>
        </p:blipFill>
        <p:spPr>
          <a:xfrm>
            <a:off x="4689962" y="3204709"/>
            <a:ext cx="6429375" cy="3017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6853AA-00BE-405A-BE7D-AFA34807D7F5}"/>
              </a:ext>
            </a:extLst>
          </p:cNvPr>
          <p:cNvSpPr txBox="1"/>
          <p:nvPr/>
        </p:nvSpPr>
        <p:spPr>
          <a:xfrm>
            <a:off x="2925138" y="772576"/>
            <a:ext cx="6341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b="1" dirty="0" err="1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4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«Гигиенические навыки»</a:t>
            </a:r>
          </a:p>
        </p:txBody>
      </p:sp>
    </p:spTree>
    <p:extLst>
      <p:ext uri="{BB962C8B-B14F-4D97-AF65-F5344CB8AC3E}">
        <p14:creationId xmlns:p14="http://schemas.microsoft.com/office/powerpoint/2010/main" val="309434576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4D931F-6D81-4693-A5AD-92B3A879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35121B-9522-4F1E-9959-9C0ABAEF8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03" y="1424354"/>
            <a:ext cx="3079263" cy="2309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AC6869-9373-4973-ABA0-F0A54D48E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32" y="3888312"/>
            <a:ext cx="3079263" cy="2309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91A67D-A0C7-4DF3-9C59-E232ACB5B16B}"/>
              </a:ext>
            </a:extLst>
          </p:cNvPr>
          <p:cNvSpPr/>
          <p:nvPr/>
        </p:nvSpPr>
        <p:spPr>
          <a:xfrm>
            <a:off x="176270" y="625088"/>
            <a:ext cx="46657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>
              <a:ln w="0"/>
              <a:solidFill>
                <a:srgbClr val="0E13D8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AB63BA-6540-428F-B722-6499683F5C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239"/>
          <a:stretch/>
        </p:blipFill>
        <p:spPr>
          <a:xfrm>
            <a:off x="7837672" y="1370943"/>
            <a:ext cx="3460460" cy="2179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8612B4-ECAE-458B-89B1-AD43512DF1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" t="7692" r="5362" b="9573"/>
          <a:stretch/>
        </p:blipFill>
        <p:spPr>
          <a:xfrm>
            <a:off x="4890599" y="2077711"/>
            <a:ext cx="2723974" cy="320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8F73327-A81A-49A6-936B-DEC8CA27E8E4}"/>
              </a:ext>
            </a:extLst>
          </p:cNvPr>
          <p:cNvSpPr/>
          <p:nvPr/>
        </p:nvSpPr>
        <p:spPr>
          <a:xfrm>
            <a:off x="5949434" y="809755"/>
            <a:ext cx="403136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E13D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посвященное ЗОЖ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69478F-7883-1434-4F61-27FDED46C3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94" t="13171" r="21910" b="16098"/>
          <a:stretch/>
        </p:blipFill>
        <p:spPr>
          <a:xfrm>
            <a:off x="7929904" y="3649992"/>
            <a:ext cx="3368228" cy="265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C12CC-C683-9034-8A70-1028996A30F9}"/>
              </a:ext>
            </a:extLst>
          </p:cNvPr>
          <p:cNvSpPr txBox="1"/>
          <p:nvPr/>
        </p:nvSpPr>
        <p:spPr>
          <a:xfrm>
            <a:off x="1251862" y="724612"/>
            <a:ext cx="28212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с детьми</a:t>
            </a:r>
          </a:p>
          <a:p>
            <a:pPr algn="ctr"/>
            <a:r>
              <a:rPr lang="ru-RU" sz="20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 Вируса»</a:t>
            </a:r>
          </a:p>
        </p:txBody>
      </p:sp>
    </p:spTree>
    <p:extLst>
      <p:ext uri="{BB962C8B-B14F-4D97-AF65-F5344CB8AC3E}">
        <p14:creationId xmlns:p14="http://schemas.microsoft.com/office/powerpoint/2010/main" val="407159760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411F4A-AEA3-4BB1-9C9A-1D916A9D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0E605D-DBA4-424D-999F-E4FCF9548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735" y="4038807"/>
            <a:ext cx="2825381" cy="2232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69C546-10AD-4E69-A208-FE2C35279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97" y="1508789"/>
            <a:ext cx="3316375" cy="253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35A5F6-674F-49E1-8FAD-C48249E4C4B6}"/>
              </a:ext>
            </a:extLst>
          </p:cNvPr>
          <p:cNvSpPr txBox="1"/>
          <p:nvPr/>
        </p:nvSpPr>
        <p:spPr>
          <a:xfrm>
            <a:off x="6872195" y="898787"/>
            <a:ext cx="3511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</a:t>
            </a:r>
          </a:p>
          <a:p>
            <a:pPr algn="ctr"/>
            <a:r>
              <a:rPr lang="ru-RU" sz="24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за здоровый образ жизни»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E2FD4F-BEDB-485F-8F72-AEEEEFC1E0E0}"/>
              </a:ext>
            </a:extLst>
          </p:cNvPr>
          <p:cNvSpPr txBox="1"/>
          <p:nvPr/>
        </p:nvSpPr>
        <p:spPr>
          <a:xfrm>
            <a:off x="637820" y="687912"/>
            <a:ext cx="4854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с воспитателем на тему </a:t>
            </a:r>
          </a:p>
          <a:p>
            <a:pPr algn="ctr"/>
            <a:r>
              <a:rPr lang="ru-RU" sz="24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за Здоровый образ жизни»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08DFFC-5C39-4F86-9535-0D5C1B563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529" y="2118400"/>
            <a:ext cx="351160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0150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127B66-B451-4CD4-A21F-DBA4349CA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6B145A-292B-43AD-890B-8439B802E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3" t="13333" r="7404"/>
          <a:stretch/>
        </p:blipFill>
        <p:spPr>
          <a:xfrm>
            <a:off x="797447" y="3525716"/>
            <a:ext cx="4946860" cy="277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DF49A3-2051-4511-88CB-2A7D3D7C73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68" r="3846"/>
          <a:stretch/>
        </p:blipFill>
        <p:spPr>
          <a:xfrm>
            <a:off x="5873261" y="3644840"/>
            <a:ext cx="5407896" cy="265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40AFE8-0F5C-4C64-9764-869B96365B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6" t="23248" r="14135" b="16923"/>
          <a:stretch/>
        </p:blipFill>
        <p:spPr>
          <a:xfrm>
            <a:off x="914399" y="1095660"/>
            <a:ext cx="4829907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5255C9-F1C3-4979-9809-E578450BA4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31" t="9744" r="6250" b="8205"/>
          <a:stretch/>
        </p:blipFill>
        <p:spPr>
          <a:xfrm>
            <a:off x="5954752" y="1078681"/>
            <a:ext cx="5241072" cy="247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2F13BA-5CEA-4508-8663-0A54E185A081}"/>
              </a:ext>
            </a:extLst>
          </p:cNvPr>
          <p:cNvSpPr/>
          <p:nvPr/>
        </p:nvSpPr>
        <p:spPr>
          <a:xfrm>
            <a:off x="5324794" y="507926"/>
            <a:ext cx="15424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/>
                <a:solidFill>
                  <a:srgbClr val="0E13D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Зарядки</a:t>
            </a:r>
          </a:p>
        </p:txBody>
      </p:sp>
    </p:spTree>
    <p:extLst>
      <p:ext uri="{BB962C8B-B14F-4D97-AF65-F5344CB8AC3E}">
        <p14:creationId xmlns:p14="http://schemas.microsoft.com/office/powerpoint/2010/main" val="421568792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A0C740-6CDB-4AD9-81F1-28A1FEA7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A187A0-81D8-4F6D-B044-13F70286A5B4}"/>
              </a:ext>
            </a:extLst>
          </p:cNvPr>
          <p:cNvSpPr txBox="1"/>
          <p:nvPr/>
        </p:nvSpPr>
        <p:spPr>
          <a:xfrm>
            <a:off x="1456591" y="892096"/>
            <a:ext cx="9278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с родителями и детьми «МЫ ЗА ЗОЖ»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118C61-DB3F-C323-CF18-F45F70B5C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7" t="28347" r="17104" b="10840"/>
          <a:stretch/>
        </p:blipFill>
        <p:spPr>
          <a:xfrm>
            <a:off x="1156184" y="1427358"/>
            <a:ext cx="9579223" cy="4538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79572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BDB8C-A940-4C64-BF20-0CFD58EA2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3BE86-5330-4A74-972C-B7F98F78D3D4}"/>
              </a:ext>
            </a:extLst>
          </p:cNvPr>
          <p:cNvSpPr txBox="1"/>
          <p:nvPr/>
        </p:nvSpPr>
        <p:spPr>
          <a:xfrm>
            <a:off x="1767253" y="649494"/>
            <a:ext cx="86574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(Рекомендации, консультации, Буклеты»  - «Оздоровительное значение режима?», «Здоровый образ жизни в семье», «Совместные занятия спортом детей и родителей».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F328EE-7A41-4C47-BBF1-F4101BC7A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31"/>
          <a:stretch/>
        </p:blipFill>
        <p:spPr>
          <a:xfrm>
            <a:off x="924589" y="4241164"/>
            <a:ext cx="3135924" cy="207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9D7208-42B3-416E-AE60-76B3D6B7F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7" t="5300" r="3333" b="3931"/>
          <a:stretch/>
        </p:blipFill>
        <p:spPr>
          <a:xfrm>
            <a:off x="8377399" y="4241164"/>
            <a:ext cx="2886946" cy="207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950413-D927-40BF-AF50-D9D8EDD15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551" y="1623724"/>
            <a:ext cx="7203832" cy="2663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921943-44F2-4CFF-8200-953CB1B215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3" t="3931" r="9669" b="23077"/>
          <a:stretch/>
        </p:blipFill>
        <p:spPr>
          <a:xfrm>
            <a:off x="4252719" y="4223412"/>
            <a:ext cx="3765097" cy="207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601259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8AE03A-08D5-4AF5-A9DB-A2F13E86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7DEF85-12C6-49AF-804F-25243B67F8B8}"/>
              </a:ext>
            </a:extLst>
          </p:cNvPr>
          <p:cNvSpPr txBox="1"/>
          <p:nvPr/>
        </p:nvSpPr>
        <p:spPr>
          <a:xfrm>
            <a:off x="885092" y="698131"/>
            <a:ext cx="4601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 (19 – 21.04)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E35878-BF7C-4C46-AB0F-4874FB1C0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71" b="13162"/>
          <a:stretch/>
        </p:blipFill>
        <p:spPr>
          <a:xfrm>
            <a:off x="770793" y="1687634"/>
            <a:ext cx="5087814" cy="447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69C97F-1655-41B8-A664-7E91588FA3CC}"/>
              </a:ext>
            </a:extLst>
          </p:cNvPr>
          <p:cNvSpPr txBox="1"/>
          <p:nvPr/>
        </p:nvSpPr>
        <p:spPr>
          <a:xfrm>
            <a:off x="1283676" y="1192882"/>
            <a:ext cx="3804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плаката «ЗОЖ»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D92E2-D6A2-48AB-83A8-174E7111565F}"/>
              </a:ext>
            </a:extLst>
          </p:cNvPr>
          <p:cNvSpPr txBox="1"/>
          <p:nvPr/>
        </p:nvSpPr>
        <p:spPr>
          <a:xfrm>
            <a:off x="6751806" y="857341"/>
            <a:ext cx="4425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"Весёлая физкультура"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278CF6-CD73-1B2B-2F41-751C6D6B22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94" t="34959" r="29837" b="23090"/>
          <a:stretch/>
        </p:blipFill>
        <p:spPr>
          <a:xfrm>
            <a:off x="6679003" y="1318937"/>
            <a:ext cx="4571068" cy="274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5A94E0-305D-7FD9-4620-5DF87B3EB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0" r="8323" b="19832"/>
          <a:stretch/>
        </p:blipFill>
        <p:spPr>
          <a:xfrm>
            <a:off x="6466664" y="3982120"/>
            <a:ext cx="4995746" cy="218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06062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B4632D-34CF-48D3-A8D9-B84DA1ED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2AC2CD-6B65-4A2E-89E9-D32BB6DA0B38}"/>
              </a:ext>
            </a:extLst>
          </p:cNvPr>
          <p:cNvSpPr txBox="1"/>
          <p:nvPr/>
        </p:nvSpPr>
        <p:spPr>
          <a:xfrm>
            <a:off x="885092" y="1382285"/>
            <a:ext cx="1042181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 для детей: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 детей сформированы основы гигиенических навыков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Дети ежедневно слышат информацию о полезной и вредной пищи для здоровья человека (во время завтрака обеда и ужина)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Родители с желанием приняли участие в проекте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Приняли участие в развлечение «Мы за ЗОЖ»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1.- Установлены партнёрские отношения с семьями воспитанников группы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2.- Создана атмосфера взаимопонимания, направленная на развитие и укрепление здоровья детей.</a:t>
            </a:r>
          </a:p>
        </p:txBody>
      </p:sp>
    </p:spTree>
    <p:extLst>
      <p:ext uri="{BB962C8B-B14F-4D97-AF65-F5344CB8AC3E}">
        <p14:creationId xmlns:p14="http://schemas.microsoft.com/office/powerpoint/2010/main" val="4171068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983942-FE3F-4D42-B467-F99B104FA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CD615C-A882-41EE-A872-3BE9C87EF1DB}"/>
              </a:ext>
            </a:extLst>
          </p:cNvPr>
          <p:cNvSpPr txBox="1"/>
          <p:nvPr/>
        </p:nvSpPr>
        <p:spPr>
          <a:xfrm>
            <a:off x="1107831" y="1659284"/>
            <a:ext cx="1037492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совместно с семьей должны проявлять постоянную заботу о здоровье и физическом воспитании детей. В процессе систематического укрепления здоровья, совершенствуется деятельность внутренних органов, всесторонне развиваются физические качества, дети овладевают, рядом жизненно необходимы навыков. Вместе с тем в детском коллективе воспитываются следующие качества: организованность, дисциплинированность, смелость, выносливость, чувство дружбы, товарищества. Мероприятия организованные совместно с родителями в планомерном физическом воспитании детей сочетая с правильным режимом учебы и отдыха и качественными санитарно-гигиеническими условиями жизни, воспитываю гражданскую ответственность и веду работу по профилактике асоциальных проявлений.</a:t>
            </a:r>
          </a:p>
        </p:txBody>
      </p:sp>
    </p:spTree>
    <p:extLst>
      <p:ext uri="{BB962C8B-B14F-4D97-AF65-F5344CB8AC3E}">
        <p14:creationId xmlns:p14="http://schemas.microsoft.com/office/powerpoint/2010/main" val="95105564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BCA6E-8DD3-494F-B8A1-C8A1DEFDC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5758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5086CB-CFC6-47E6-A5B4-C334ECDFE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198FFA-893B-4B09-BAFB-1D6E2F949FDA}"/>
              </a:ext>
            </a:extLst>
          </p:cNvPr>
          <p:cNvSpPr/>
          <p:nvPr/>
        </p:nvSpPr>
        <p:spPr>
          <a:xfrm>
            <a:off x="4099747" y="1259061"/>
            <a:ext cx="39925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Паспор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 проекта 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8B88C1-1A4C-4C25-9BA4-1C20BB0BCDD3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9D49E-864F-4B59-8982-1CF2F4EFD0AC}"/>
              </a:ext>
            </a:extLst>
          </p:cNvPr>
          <p:cNvSpPr txBox="1"/>
          <p:nvPr/>
        </p:nvSpPr>
        <p:spPr>
          <a:xfrm>
            <a:off x="1166445" y="2213397"/>
            <a:ext cx="98591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краткосрочный, образовательный, информационный.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10 - 21 Апреля.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оздоровительный.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Участники 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средней группы, родители воспитанников, инструктор по физической культуре.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Презентация проекта: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оздоровительный, групповой.</a:t>
            </a:r>
          </a:p>
        </p:txBody>
      </p:sp>
    </p:spTree>
    <p:extLst>
      <p:ext uri="{BB962C8B-B14F-4D97-AF65-F5344CB8AC3E}">
        <p14:creationId xmlns:p14="http://schemas.microsoft.com/office/powerpoint/2010/main" val="87270114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14204B-3180-4916-9134-14435913C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8D653E-4133-478F-9A0D-29A2175D8CDC}"/>
              </a:ext>
            </a:extLst>
          </p:cNvPr>
          <p:cNvSpPr txBox="1"/>
          <p:nvPr/>
        </p:nvSpPr>
        <p:spPr>
          <a:xfrm>
            <a:off x="803031" y="697932"/>
            <a:ext cx="1058593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одной из приоритетных задач, стоящих перед педагогами, является сохранение здоровья детей в процессе воспитания и обучения.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надо приучать к здоровому образу жизни с самого раннего возраста. Ребенок для всех нас - это ваше будущее. Ведь каждый человек физически продолжается в своих детях, внуках, в своих потомках. И  конечно, хотите, чтобы ваше физическое продолжение было достойным, чтобы оно не только сохранило все ваши достоинства, но и преумножило их.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 должны помнить: то чему мы научите своих детей, то они понесут в свои семьи. А ведь мы хотим, чтобы семьи  были здоровы. Каждый знает, что самое дорогое - это здоровье. Но мало кто находит силы за ним следить, когда оно еще есть. Для того чтобы произвести на свет здорового малыша и вырастить человека, который оправдает Ваши надежды, потребуется немало сил, умения и терпения.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родитель хочет видеть своих детей здоровыми и счастливыми, но не задумывается о том, как сделать, чтобы их дети жили в ладу с собой, с окружающим их миром, с людьми.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Основной проблемой является, недостаточная осведомленность родителей о важности физического воспитания. Негативная статистика по образу жизни в семье (снижение физической активности, несбалансированное питание, несоблюдение режима дня, вредные привычки). Сохранение и укрепление здоровья подрастающего поколения превращается сейчас в первоочередную социальную проблему.</a:t>
            </a:r>
          </a:p>
        </p:txBody>
      </p:sp>
    </p:spTree>
    <p:extLst>
      <p:ext uri="{BB962C8B-B14F-4D97-AF65-F5344CB8AC3E}">
        <p14:creationId xmlns:p14="http://schemas.microsoft.com/office/powerpoint/2010/main" val="94059476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238953-7475-4D3D-9B41-D3CC47D54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841EE-4BE2-402A-9F49-084C6989CBE8}"/>
              </a:ext>
            </a:extLst>
          </p:cNvPr>
          <p:cNvSpPr txBox="1"/>
          <p:nvPr/>
        </p:nvSpPr>
        <p:spPr>
          <a:xfrm>
            <a:off x="1248508" y="1408551"/>
            <a:ext cx="9694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и их родителей, бережное отношения к здоровью, путём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оздоровительной работы.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7771E9-FFBD-4993-8F2F-FE416C5297F8}"/>
              </a:ext>
            </a:extLst>
          </p:cNvPr>
          <p:cNvSpPr txBox="1"/>
          <p:nvPr/>
        </p:nvSpPr>
        <p:spPr>
          <a:xfrm>
            <a:off x="1248508" y="2979113"/>
            <a:ext cx="96949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Организовать консультации и обмен опыта между родителями;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Укрепление и сохранение здоровья детей на основе комплексного и   системного использования доступных средств физического воспитания;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Партнёрство педагогического коллектива,  родителей  и самих детей в укреплении их здоровья, развития творческого потенциала.</a:t>
            </a:r>
          </a:p>
        </p:txBody>
      </p:sp>
    </p:spTree>
    <p:extLst>
      <p:ext uri="{BB962C8B-B14F-4D97-AF65-F5344CB8AC3E}">
        <p14:creationId xmlns:p14="http://schemas.microsoft.com/office/powerpoint/2010/main" val="143145061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0A0805-72CE-4C21-B39C-19C7449E3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E6860B-E87F-43C5-90AC-8EE383DE3349}"/>
              </a:ext>
            </a:extLst>
          </p:cNvPr>
          <p:cNvSpPr txBox="1"/>
          <p:nvPr/>
        </p:nvSpPr>
        <p:spPr>
          <a:xfrm>
            <a:off x="1115981" y="1081662"/>
            <a:ext cx="971843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родителей  и приобщение к ведению здорового образа в повседневной жизни, также заинтересовать родителей участия с детьми в жизнедеятельности  ДОУ;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уровня детей к физической подготовленности, расширение у детей представлений о здоровом образе жизни.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22706E-862B-31ED-285E-8CFE36186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012" y="3137198"/>
            <a:ext cx="7843976" cy="255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107705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2AC725-BDDB-4436-A4FF-8929FA33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75440E-A5E7-443F-87EC-F31BE30C4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1" t="1461" b="5840"/>
          <a:stretch/>
        </p:blipFill>
        <p:spPr>
          <a:xfrm>
            <a:off x="799478" y="2108835"/>
            <a:ext cx="3409523" cy="217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317B99-04CA-4F08-8042-2D88C25A6A66}"/>
              </a:ext>
            </a:extLst>
          </p:cNvPr>
          <p:cNvSpPr txBox="1"/>
          <p:nvPr/>
        </p:nvSpPr>
        <p:spPr>
          <a:xfrm>
            <a:off x="3449607" y="725269"/>
            <a:ext cx="617806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  <a:br>
              <a:rPr lang="ru-RU" dirty="0"/>
            </a:b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2105EC-570F-4BB2-98D7-84D2F6D0D5D8}"/>
              </a:ext>
            </a:extLst>
          </p:cNvPr>
          <p:cNvSpPr/>
          <p:nvPr/>
        </p:nvSpPr>
        <p:spPr>
          <a:xfrm>
            <a:off x="809864" y="1184793"/>
            <a:ext cx="102190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 (С 10 – 12.04)</a:t>
            </a:r>
          </a:p>
          <a:p>
            <a:r>
              <a:rPr lang="ru-RU" sz="20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проекта была пополнена развивающая предметно-пространственная среда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DB6AD7-60CD-44A6-B979-7A612BAD6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59" t="28944" b="23248"/>
          <a:stretch/>
        </p:blipFill>
        <p:spPr>
          <a:xfrm>
            <a:off x="4170855" y="3830845"/>
            <a:ext cx="3868061" cy="1951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948C305-B166-4E38-902B-388C7C94DF65}"/>
              </a:ext>
            </a:extLst>
          </p:cNvPr>
          <p:cNvSpPr/>
          <p:nvPr/>
        </p:nvSpPr>
        <p:spPr>
          <a:xfrm>
            <a:off x="799478" y="4232389"/>
            <a:ext cx="33098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50" dirty="0">
                <a:ln w="0"/>
                <a:solidFill>
                  <a:srgbClr val="0E13D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Папка передвижка «Здоровое питание»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520BB15-54D1-4EF5-A97D-1AD57F5FF6E0}"/>
              </a:ext>
            </a:extLst>
          </p:cNvPr>
          <p:cNvSpPr/>
          <p:nvPr/>
        </p:nvSpPr>
        <p:spPr>
          <a:xfrm>
            <a:off x="4354694" y="5782001"/>
            <a:ext cx="35003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50" dirty="0" err="1">
                <a:ln w="0"/>
                <a:solidFill>
                  <a:srgbClr val="0E13D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000" b="1" cap="none" spc="50" dirty="0">
                <a:ln w="0"/>
                <a:solidFill>
                  <a:srgbClr val="0E13D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«Весёлая зарядка!»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6958CC-EB96-497B-8FEF-89837A11C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183" y="2083637"/>
            <a:ext cx="3445471" cy="2199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52D2BC-CDA1-40A2-A50B-81C1E29505E3}"/>
              </a:ext>
            </a:extLst>
          </p:cNvPr>
          <p:cNvSpPr txBox="1"/>
          <p:nvPr/>
        </p:nvSpPr>
        <p:spPr>
          <a:xfrm>
            <a:off x="8058686" y="4232389"/>
            <a:ext cx="32879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Папка передвижка «Здоровый образ жизни семьи»</a:t>
            </a:r>
          </a:p>
        </p:txBody>
      </p:sp>
    </p:spTree>
    <p:extLst>
      <p:ext uri="{BB962C8B-B14F-4D97-AF65-F5344CB8AC3E}">
        <p14:creationId xmlns:p14="http://schemas.microsoft.com/office/powerpoint/2010/main" val="126545238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5B10AD-DEBA-4B49-919C-EF09F20D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2E957A-8EC0-43D5-B652-555355F7C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7" t="31165" r="21053" b="2349"/>
          <a:stretch/>
        </p:blipFill>
        <p:spPr>
          <a:xfrm>
            <a:off x="7440514" y="2796385"/>
            <a:ext cx="3783058" cy="2901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B73EEA-5FBA-4093-8AAB-4DA005CE64E1}"/>
              </a:ext>
            </a:extLst>
          </p:cNvPr>
          <p:cNvSpPr/>
          <p:nvPr/>
        </p:nvSpPr>
        <p:spPr>
          <a:xfrm>
            <a:off x="8489238" y="2334720"/>
            <a:ext cx="18424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50" dirty="0">
                <a:ln w="0"/>
                <a:solidFill>
                  <a:srgbClr val="0E13D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5618F6-EC1F-4134-9072-739D59FDB2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"/>
          <a:stretch/>
        </p:blipFill>
        <p:spPr>
          <a:xfrm>
            <a:off x="2859957" y="1721059"/>
            <a:ext cx="4219548" cy="274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24092A-269B-4D2B-B5C7-92B5E90C2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" t="7166" r="69650" b="19200"/>
          <a:stretch/>
        </p:blipFill>
        <p:spPr>
          <a:xfrm>
            <a:off x="430405" y="1560896"/>
            <a:ext cx="2429552" cy="306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25A135-4A74-43D1-999A-EE19633B7AE1}"/>
              </a:ext>
            </a:extLst>
          </p:cNvPr>
          <p:cNvSpPr/>
          <p:nvPr/>
        </p:nvSpPr>
        <p:spPr>
          <a:xfrm>
            <a:off x="2267444" y="998290"/>
            <a:ext cx="23581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50" dirty="0" err="1">
                <a:ln w="0"/>
                <a:solidFill>
                  <a:srgbClr val="0E13D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400" b="1" cap="none" spc="50" dirty="0">
                <a:ln w="0"/>
                <a:solidFill>
                  <a:srgbClr val="0E13D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«ЗОЖ»</a:t>
            </a:r>
          </a:p>
        </p:txBody>
      </p:sp>
    </p:spTree>
    <p:extLst>
      <p:ext uri="{BB962C8B-B14F-4D97-AF65-F5344CB8AC3E}">
        <p14:creationId xmlns:p14="http://schemas.microsoft.com/office/powerpoint/2010/main" val="60019911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0873F3-4C38-499A-8DE0-6CFB18165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09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C3AF88-B551-4274-9005-BE21179EB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91" y="1237884"/>
            <a:ext cx="4656140" cy="256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72F9DD-D9FF-4B66-B8A1-117E6B9440A2}"/>
              </a:ext>
            </a:extLst>
          </p:cNvPr>
          <p:cNvSpPr/>
          <p:nvPr/>
        </p:nvSpPr>
        <p:spPr>
          <a:xfrm>
            <a:off x="2743659" y="714664"/>
            <a:ext cx="73039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E13D8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Мультфильмы про Здоровый Образ Жизни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C8E625-D3D4-444A-B5FF-0AFEE64B5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256"/>
          <a:stretch/>
        </p:blipFill>
        <p:spPr>
          <a:xfrm>
            <a:off x="6646985" y="1410250"/>
            <a:ext cx="4445124" cy="409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4977C7-3C16-4E31-875E-4AD43ACCA1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23" r="7607"/>
          <a:stretch/>
        </p:blipFill>
        <p:spPr>
          <a:xfrm>
            <a:off x="1219200" y="3884001"/>
            <a:ext cx="4536831" cy="2529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650687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F042E0-8EA9-4D7F-A7EF-1BFFE7C10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1A464E-2CD9-4516-A00D-F67DD8C617D3}"/>
              </a:ext>
            </a:extLst>
          </p:cNvPr>
          <p:cNvSpPr txBox="1"/>
          <p:nvPr/>
        </p:nvSpPr>
        <p:spPr>
          <a:xfrm>
            <a:off x="1052677" y="768103"/>
            <a:ext cx="43779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 (С 13 – 18.04.)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 занятия, зарядки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 – гигиенические навыки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(игры на свежим воздухе)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13BA1BC-D538-4B94-BFCF-E87550EE95AD}"/>
              </a:ext>
            </a:extLst>
          </p:cNvPr>
          <p:cNvSpPr/>
          <p:nvPr/>
        </p:nvSpPr>
        <p:spPr>
          <a:xfrm>
            <a:off x="5971621" y="516120"/>
            <a:ext cx="4075298" cy="70788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0"/>
                <a:solidFill>
                  <a:srgbClr val="0E13D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мультфильма «</a:t>
            </a:r>
            <a:r>
              <a:rPr lang="ru-RU" sz="2000" b="1" cap="none" spc="0" dirty="0" err="1">
                <a:ln w="0"/>
                <a:solidFill>
                  <a:srgbClr val="0E13D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Спортания</a:t>
            </a:r>
            <a:r>
              <a:rPr lang="ru-RU" sz="2000" b="1" dirty="0">
                <a:ln w="0"/>
                <a:solidFill>
                  <a:srgbClr val="0E13D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ЗОЖ</a:t>
            </a:r>
            <a:r>
              <a:rPr lang="ru-RU" sz="2000" b="1" cap="none" spc="0" dirty="0">
                <a:ln w="0"/>
                <a:solidFill>
                  <a:srgbClr val="0E13D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4CC0BA-9105-46EC-BBE3-7D63CA7C7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98" y="2447253"/>
            <a:ext cx="2708562" cy="3399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DF1E55-2BE8-4E6E-9DF0-7A364FAE7D15}"/>
              </a:ext>
            </a:extLst>
          </p:cNvPr>
          <p:cNvSpPr/>
          <p:nvPr/>
        </p:nvSpPr>
        <p:spPr>
          <a:xfrm>
            <a:off x="1703216" y="2038565"/>
            <a:ext cx="26623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rgbClr val="0E13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Весёлая прогулка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AD7E24-D15A-4249-94EF-5B58CCD34E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1"/>
          <a:stretch/>
        </p:blipFill>
        <p:spPr>
          <a:xfrm>
            <a:off x="3154867" y="3598362"/>
            <a:ext cx="3030343" cy="2510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10083C-F70A-E2FE-75C5-B40A5C391E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0" t="33951" b="37581"/>
          <a:stretch/>
        </p:blipFill>
        <p:spPr>
          <a:xfrm>
            <a:off x="6185210" y="1126853"/>
            <a:ext cx="4028978" cy="2568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B6DC4F-39E9-D168-8420-EA8603DD6227}"/>
              </a:ext>
            </a:extLst>
          </p:cNvPr>
          <p:cNvSpPr/>
          <p:nvPr/>
        </p:nvSpPr>
        <p:spPr>
          <a:xfrm>
            <a:off x="6574695" y="3683587"/>
            <a:ext cx="48436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0"/>
                <a:solidFill>
                  <a:srgbClr val="0E13D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на тему «Полезна и вредная еда»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76237A-CE6F-9614-9EDC-1290FD023F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67" t="2811"/>
          <a:stretch/>
        </p:blipFill>
        <p:spPr>
          <a:xfrm>
            <a:off x="7030084" y="4065618"/>
            <a:ext cx="3932920" cy="232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224400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826</Words>
  <Application>Microsoft Office PowerPoint</Application>
  <PresentationFormat>Широкоэкранный</PresentationFormat>
  <Paragraphs>67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Лапшин</dc:creator>
  <cp:lastModifiedBy>Антон Лапшин</cp:lastModifiedBy>
  <cp:revision>5</cp:revision>
  <dcterms:created xsi:type="dcterms:W3CDTF">2022-04-22T11:35:40Z</dcterms:created>
  <dcterms:modified xsi:type="dcterms:W3CDTF">2024-01-11T09:04:52Z</dcterms:modified>
</cp:coreProperties>
</file>