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736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233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357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541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3839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5433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3340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2952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2678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03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341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622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292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97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723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8132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862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42C3F49-83C7-415F-AECC-0A32F203E38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40E11B2-17CF-403D-A612-40BD274F5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7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29339" y="778317"/>
            <a:ext cx="353334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МБДОУ детский сад №5 «Березка»</a:t>
            </a:r>
            <a:endParaRPr lang="ru-RU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0646" y="1928244"/>
            <a:ext cx="897072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Проект педагога-психолога</a:t>
            </a:r>
          </a:p>
          <a:p>
            <a:pPr algn="ctr"/>
            <a:r>
              <a:rPr lang="ru-RU" sz="540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«Мама, папа, я- дружная семья»</a:t>
            </a:r>
            <a:endParaRPr lang="ru-RU" sz="5400" b="0" cap="none" spc="0" dirty="0">
              <a:ln w="0"/>
              <a:solidFill>
                <a:schemeClr val="accent3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4678" y="4699153"/>
            <a:ext cx="31518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Подготовила:</a:t>
            </a:r>
          </a:p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едагог-психолог Козлова Д.А.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00761" y="5599698"/>
            <a:ext cx="159050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г.Сергач,2023г.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1020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0792" y="2427008"/>
            <a:ext cx="64812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Спасибо за внимание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5365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28885" y="736753"/>
            <a:ext cx="40511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Актуальность</a:t>
            </a:r>
            <a:endParaRPr lang="ru-RU" sz="5400" b="0" cap="none" spc="0" dirty="0">
              <a:ln w="0"/>
              <a:solidFill>
                <a:schemeClr val="accent3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4930" y="1969808"/>
            <a:ext cx="10458450" cy="40934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современную эпоху активного развития информационных технологий, в быстром и динамичном темпе окружающей нас жизни, легко пропустить или не заметить очень важные и значимые вещи, которые составляют основу нашего психологического здоровья.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Это общение с близкими, доверительные отношения с окружающими, позитивный взгляд на жизнь, наличие в нашем арсенале разнообразных методов и приемов для успешного взаимодействия с другими людьми, в особенности, с нашими детьми.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это приносит нам положительные впечатления и способствует стрессоустойчивости, повышает нашу самооценку и уверенность в собственных силах.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 как ребенок начинает свой жизненный путь из таких социальных институтов, как «семья», «детский сад», очень важно чтобы окружающие его люди смогли содействовать гармоничному развитию его личности и нравственных качеств, которые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последствии станут основой, «фундаментом» его психологического здоровья, установок и взглядов на жизнь. 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176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26872" y="803563"/>
            <a:ext cx="4849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проекта</a:t>
            </a:r>
            <a:endParaRPr lang="ru-RU" sz="32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848" y="1388338"/>
            <a:ext cx="11387138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включала в себя 3 этапа: </a:t>
            </a: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1.Подготовительный (оформление помещений МБДОУ, организационно-методическая работа с воспитателями, объявления для родителей, подготовка информационного материала).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Основной ( проведение запланированных мероприятий)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Заключительный ( коллективные работы, комфортный психологический микроклимат).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проекта выступали дети, педагоги и родители.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краткосрочный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проведения: с 06.11-10.11 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268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4998" y="722899"/>
            <a:ext cx="68820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Цели и задачи проекта</a:t>
            </a:r>
            <a:endParaRPr lang="ru-RU" sz="5400" b="0" cap="none" spc="0" dirty="0">
              <a:ln w="0"/>
              <a:solidFill>
                <a:schemeClr val="accent3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9708" y="1951029"/>
            <a:ext cx="638694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Формирование положительных установок 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психологопедагогической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культуре взаимодействия в рамках социальных ролей «ребенок» и «взрослый».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у детей положительные представления о семье и семейных ценностях.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культуру психолого-педагогического взаимодействия педагогов и родителей.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в МБДОУ комфортный психологический микроклимат.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711" y="1702031"/>
            <a:ext cx="4325835" cy="3726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987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0144" y="598207"/>
            <a:ext cx="678422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0" cap="none" spc="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План реализации проекта</a:t>
            </a:r>
            <a:endParaRPr lang="ru-RU" sz="4800" b="0" cap="none" spc="0" dirty="0">
              <a:ln w="0"/>
              <a:solidFill>
                <a:schemeClr val="accent3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2727" y="1429204"/>
            <a:ext cx="1102821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данного этапа был утвержден следующий план организации мероприятий: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Акция «Настроение по заказу» ( сотрудники ДОУ, педагоги, родители)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•Информационные буклеты «Тип вашего взаимодействия с ребенком» (родители)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Внутригрупповые занятия «Сочиняем сказку про семью» (педагоги, дети)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•Проведение акции «Семейные секреты взаимопонимания» (родители, педагоги)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Игровой семинар с элементами тренинга «Мама, папа, я – дружная семья» (дети)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•Коллективная работа от каждой группы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ДОУ«Сказка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семью» (дети, педагоги, родители).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257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3673" y="831273"/>
            <a:ext cx="101415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83673" y="1403683"/>
            <a:ext cx="97120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и их родителей был проведен игровой семинар с элементами тренинга «Мама, папа, я – дружная семья», целью которой являлась гармонизация детско-родительских отношений.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мероприятие имело следующую организацию: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 Знакомство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Совместная работа «Дерево семейных ценностей»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 Игра «Мой дом – моя крепость»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Игра «Красная шапочка и серый волк»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Загадки •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«Птица взаимопонимания»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 Упр. «Большое доброе животное»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 Прощание В процессе игры дети и родители выступали командами («родитель-ребенок») , что способствовало формированию между родителем и ребенком чувства сплоченности, доверия и взаимопонимания.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481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58521" y="2120038"/>
            <a:ext cx="4795981" cy="3596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37516" y="2120038"/>
            <a:ext cx="4795979" cy="3596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059383" y="835967"/>
            <a:ext cx="186522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400" b="0" cap="none" spc="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енностей»</a:t>
            </a:r>
            <a:endParaRPr lang="ru-RU" sz="2400" b="0" cap="none" spc="0" dirty="0">
              <a:ln w="0"/>
              <a:solidFill>
                <a:schemeClr val="accent3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51709" y="835967"/>
            <a:ext cx="28728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</a:t>
            </a:r>
            <a:r>
              <a:rPr lang="ru-RU" sz="240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Дерево </a:t>
            </a:r>
            <a:r>
              <a:rPr lang="ru-RU" sz="2400" dirty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семейных 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20606" y="835965"/>
            <a:ext cx="605963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«Семейные секреты взаимопонимания» </a:t>
            </a:r>
            <a:endParaRPr lang="ru-RU" sz="2400" cap="none" spc="0" dirty="0">
              <a:ln w="0"/>
              <a:solidFill>
                <a:schemeClr val="accent3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746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94509" y="1011382"/>
            <a:ext cx="962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94509" y="1717963"/>
            <a:ext cx="92132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группа ДОУ создала свой коллективный продукт на тему «Сказка о семье». Главными авторами и художниками сказок являются дети, взрослым (педагогам и родителям) отводилась роль наставника и сопровождающего в процессе данной работы.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каждой сказке прослеживается важность семейных ценностей и повседневных радостей, все то, что наши «малыши» очень чутко подмечают вокруг себя.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062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6241" y="722898"/>
            <a:ext cx="33409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Результаты</a:t>
            </a:r>
            <a:endParaRPr lang="ru-RU" sz="5400" b="0" cap="none" spc="0" dirty="0">
              <a:ln w="0"/>
              <a:solidFill>
                <a:schemeClr val="accent3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52946" y="1856509"/>
            <a:ext cx="10363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данного проекта способствовала установлению в детском саду комфортного психологического микроклимата, который улучшил настроение и сплотил всех участников проекта. В ходе совместных работ и игр, была показана важность доверительного отношения друг к другу, умения договариваться и уважать мнение другого человека. Были представлены основные семейные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освещена особая роль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родительства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формировании психологического здоровья детей. Содержание коллективных работ дают основание полагать, что у детей сформировался позитивный образ семьи. Активное участие родителей в акции «Семейные секреты взаимопонимания» и содержание их рекомендаций для других родителей, свидетельствуют о высоком уровне их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психологопедагогической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культуры взаимодействия с детьми. Исходя из вышеизложенного, считаю что данный проект реализован успешно.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4956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306</TotalTime>
  <Words>713</Words>
  <Application>Microsoft Office PowerPoint</Application>
  <PresentationFormat>Широкоэкранный</PresentationFormat>
  <Paragraphs>58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12</cp:revision>
  <dcterms:created xsi:type="dcterms:W3CDTF">2024-01-10T05:07:14Z</dcterms:created>
  <dcterms:modified xsi:type="dcterms:W3CDTF">2024-01-10T12:43:45Z</dcterms:modified>
</cp:coreProperties>
</file>