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73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3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5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4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8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3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4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52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7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0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4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2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29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97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2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3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6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2C3F49-83C7-415F-AECC-0A32F203E38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0E11B2-17CF-403D-A612-40BD274F5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9339" y="778317"/>
            <a:ext cx="35333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МБДОУ детский сад №5 «Березка»</a:t>
            </a:r>
            <a:endParaRPr lang="ru-RU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646" y="1928244"/>
            <a:ext cx="8970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педагога-психолога</a:t>
            </a:r>
          </a:p>
          <a:p>
            <a:pPr algn="ctr"/>
            <a:r>
              <a:rPr lang="ru-RU" sz="54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«Мама, папа, я- дружная семья»</a:t>
            </a:r>
            <a:endParaRPr lang="ru-RU" sz="5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4678" y="4699153"/>
            <a:ext cx="3151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Подготовила: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едагог-психолог Козлова Д.А.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0761" y="5599698"/>
            <a:ext cx="15905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г.Сергач,2023г.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02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0792" y="2427008"/>
            <a:ext cx="6481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36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8885" y="736753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Актуальность</a:t>
            </a:r>
            <a:endParaRPr lang="ru-RU" sz="5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4930" y="1969808"/>
            <a:ext cx="1045845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современную эпоху активного развития информационных технологий, в быстром и динамичном темпе окружающей нас жизни, легко пропустить или не заметить очень важные и значимые вещи, которые составляют основу нашего психологического здоровья.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общение с близкими, доверительные отношения с окружающими, позитивный взгляд на жизнь, наличие в нашем арсенале разнообразных методов и приемов для успешного взаимодействия с другими людьми, в особенности, с нашими детьми.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приносит нам положительные впечатления и способствует стрессоустойчивости, повышает нашу самооценку и уверенность в собственных силах.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ребенок начинает свой жизненный путь из таких социальных институтов, как «семья», «детский сад», очень важно чтобы окружающие его люди смогли содействовать гармоничному развитию его личности и нравственных качеств, которые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последствии станут основой, «фундаментом» его психологического здоровья, установок и взглядов на жизнь.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7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872" y="803563"/>
            <a:ext cx="484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848" y="1388338"/>
            <a:ext cx="1138713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включала в себя 3 этапа: 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1.Подготовительный (оформление помещений МБДОУ, организационно-методическая работа с воспитателями, объявления для родителей, подготовка информационного материала).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( проведение запланированных мероприятий)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Заключительный ( коллективные работы, комфортный психологический микроклимат).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проекта выступали дети, педагоги и родители.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краткосрочный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 с 06.11-10.11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6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998" y="722899"/>
            <a:ext cx="6882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Цели и задачи проекта</a:t>
            </a:r>
            <a:endParaRPr lang="ru-RU" sz="5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708" y="1951029"/>
            <a:ext cx="63869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положительных установок 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психологопедагогической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культуре взаимодействия в рамках социальных ролей «ребенок» и «взрослый».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положительные представления о семье и семейных ценностях.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культуру психолого-педагогического взаимодействия педагогов и родителей.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в МБДОУ комфортный психологический микроклимат.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11" y="1702031"/>
            <a:ext cx="4325835" cy="372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8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44" y="598207"/>
            <a:ext cx="6784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реализации проекта</a:t>
            </a:r>
            <a:endParaRPr lang="ru-RU" sz="48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27" y="1429204"/>
            <a:ext cx="110282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данного этапа был утвержден следующий план организации мероприятий: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Акция «Настроение по заказу» ( сотрудники ДОУ, педагоги, родители)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•Информационные буклеты «Тип вашего взаимодействия с ребенком» (родители)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Внутригрупповые занятия «Сочиняем сказку про семью» (педагоги, дети)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•Проведение акции «Семейные секреты взаимопонимания» (родители, педагоги)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Игровой семинар с элементами тренинга «Мама, папа, я – дружная семья» (дети)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•Коллективная работа от каждой группы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ДОУ«Сказка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семью» (дети, педагоги, родители).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5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831273"/>
            <a:ext cx="10141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83673" y="1403683"/>
            <a:ext cx="97120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их родителей был проведен игровой семинар с элементами тренинга «Мама, папа, я – дружная семья», целью которой являлась гармонизация детско-родительских отношений.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мероприятие имело следующую организацию: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Знакомство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Совместная работа «Дерево семейных ценностей»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Игра «Мой дом – моя крепость»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Игра «Красная шапочка и серый волк»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Загадки •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«Птица взаимопонимания»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Упр. «Большое доброе животное»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Прощание В процессе игры дети и родители выступали командами («родитель-ребенок») , что способствовало формированию между родителем и ребенком чувства сплоченности, доверия и взаимопонимания.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8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8521" y="2120038"/>
            <a:ext cx="4795981" cy="359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516" y="2120038"/>
            <a:ext cx="4795979" cy="359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59383" y="835967"/>
            <a:ext cx="18652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енностей»</a:t>
            </a:r>
            <a:endParaRPr lang="ru-RU" sz="2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1709" y="835967"/>
            <a:ext cx="2872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24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r>
              <a:rPr lang="ru-RU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0606" y="835965"/>
            <a:ext cx="60596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секреты взаимопонимания» </a:t>
            </a:r>
            <a:endParaRPr lang="ru-RU" sz="240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4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4509" y="1011382"/>
            <a:ext cx="962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509" y="1717963"/>
            <a:ext cx="9213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ДОУ создала свой коллективный продукт на тему «Сказка о семье». Главными авторами и художниками сказок являются дети, взрослым (педагогам и родителям) отводилась роль наставника и сопровождающего в процессе данной работы.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каждой сказке прослеживается важность семейных ценностей и повседневных радостей, все то, что наши «малыши» очень чутко подмечают вокруг себя.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6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6241" y="722898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Результаты</a:t>
            </a:r>
            <a:endParaRPr lang="ru-RU" sz="5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946" y="1856509"/>
            <a:ext cx="1036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данного проекта способствовала установлению в детском саду комфортного психологического микроклимата, который улучшил настроение и сплотил всех участников проекта. В ходе совместных работ и игр, была показана важность доверительного отношения друг к другу, умения договариваться и уважать мнение другого человека. Были представлены основные семейные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освещена особая роль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формировании психологического здоровья детей. Содержание коллективных работ дают основание полагать, что у детей сформировался позитивный образ семьи. Активное участие родителей в акции «Семейные секреты взаимопонимания» и содержание их рекомендаций для других родителей, свидетельствуют о высоком уровне 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психологопедагогической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взаимодействия с детьми. Исходя из вышеизложенного, считаю что данный проект реализован успешно.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95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306</TotalTime>
  <Words>713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12</cp:revision>
  <dcterms:created xsi:type="dcterms:W3CDTF">2024-01-10T05:07:14Z</dcterms:created>
  <dcterms:modified xsi:type="dcterms:W3CDTF">2024-01-10T12:43:45Z</dcterms:modified>
</cp:coreProperties>
</file>